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3" autoAdjust="0"/>
    <p:restoredTop sz="94660"/>
  </p:normalViewPr>
  <p:slideViewPr>
    <p:cSldViewPr snapToGrid="0">
      <p:cViewPr varScale="1">
        <p:scale>
          <a:sx n="70" d="100"/>
          <a:sy n="70" d="100"/>
        </p:scale>
        <p:origin x="43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166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837"/>
            <a:ext cx="3418114" cy="460118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69268" y="864108"/>
            <a:ext cx="7930846" cy="5120640"/>
          </a:xfrm>
        </p:spPr>
        <p:txBody>
          <a:bodyPr/>
          <a:lstStyle>
            <a:lvl1pPr marL="182880" indent="-182880">
              <a:buFont typeface="Wingdings" panose="05000000000000000000" pitchFamily="2" charset="2"/>
              <a:buChar char="q"/>
              <a:defRPr/>
            </a:lvl1pPr>
          </a:lstStyle>
          <a:p>
            <a:pPr lvl="0"/>
            <a:r>
              <a:rPr lang="fr-FR" dirty="0"/>
              <a:t>  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74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04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8691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126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00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16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8089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77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83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3486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6F563D2-E821-4BBA-8258-54BF853E08FF}" type="datetimeFigureOut">
              <a:rPr lang="fr-FR" smtClean="0"/>
              <a:t>11/12/2020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55DCC29E-6AE7-4D9A-9A0C-D36EC9BE2A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2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yber-security-encryption-security-2537786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A1658-F05A-42BD-B22F-F5C2A8FC6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Evaluation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F2B1784-D808-4BFA-8E6B-D370553A1DA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1581" b="21581"/>
          <a:stretch>
            <a:fillRect/>
          </a:stretch>
        </p:blipFill>
        <p:spPr>
          <a:xfrm>
            <a:off x="3831770" y="927952"/>
            <a:ext cx="7614617" cy="5002096"/>
          </a:xfr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C37215D2-653E-4CDA-994E-8DB48ADC3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/>
              <a:t>Sécurité Internet</a:t>
            </a:r>
          </a:p>
        </p:txBody>
      </p:sp>
    </p:spTree>
    <p:extLst>
      <p:ext uri="{BB962C8B-B14F-4D97-AF65-F5344CB8AC3E}">
        <p14:creationId xmlns:p14="http://schemas.microsoft.com/office/powerpoint/2010/main" val="48857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DE92595-27AE-43D8-A931-6EC05BCA8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Qu’est-ce qu’un cookie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D4BA51-78D8-4290-B290-05A47263B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Une extension de navigateur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témoin de connexion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protocole de communication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logiciel espion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2280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228DB3F-02ED-4F28-8D50-E10B3DB3C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Qu’est-ce que la confidentialité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7570AEA-D713-496C-9C16-329C4EE2F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mode de navigation sur le web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réglage antivirus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Le caractère privé ou secret d’une information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Une protection contre les menaces numériques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8874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1188178B-DA52-47EB-887F-13A6005F5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quoi sert JavaScript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D35C31-C616-48BB-9E79-547B20871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interpréter les programmes écrits dans le langage Java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structurer les informations sur une page web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rendre les pages web dynamiques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rendre les pages web </a:t>
            </a:r>
            <a:r>
              <a:rPr lang="fr-FR" b="0" i="0" dirty="0" err="1">
                <a:solidFill>
                  <a:srgbClr val="000000"/>
                </a:solidFill>
                <a:effectLst/>
                <a:latin typeface="Montserrat"/>
              </a:rPr>
              <a:t>indexables</a:t>
            </a:r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 par les moteurs de recherche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2734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0787DAA-7F17-47AA-A89A-E391B0705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En quoi consiste la sécurité numérique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EB90FC-D284-44B2-93FD-430088D09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activer la navigation privée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se protéger contre différentes menaces numériques et notamment sur Internet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empêcher le dépôt de cookies tiers sur l’ordinateur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assurer le caractère privé ou secret d’une information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315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1F48A82-C047-40F8-A639-D74B5E50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Qu’est-ce qu’un rançongiciel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93289B-4348-4468-9EF3-3424DEC79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dispositif de prise d’empreinte numérique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Une tromperie de l’internaute pour lui soutirer des informations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logiciel malveillant qui chiffre les données de l’utilisateur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logiciel de détection de virus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2271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90DD1CA-442F-44C6-92FE-F693C322E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Qu’est-ce que le hameçonnage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B6D5C9-E8C1-437C-A308-DA476D062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logiciel malveillant qui chiffre les données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Une tromperie de l’internaute pour lui soutirer des informations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dispositif de prise d’empreinte numérique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témoin de connexion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9778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5BFC52C-BDAD-4F3A-B4AC-B54432A71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Qu’est-ce qu’un réseau zombie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7091D0F-36AA-4E65-B0F0-12231431F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réseau d’ordinateurs infectés servant de relais pour des attaques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réseau déconnecté de l’internet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réseau parallèle à l’Internet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réseau temporairement inaccessible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109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52EF4E9-AAA1-4B95-BE6A-46B9EC38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Qu’est-ce qu’un cookie tiers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CFB0FF-70D6-42D0-9BFF-79DA7B143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cookie non persistant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cookie qui n’expire jamais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cookie émis par un site différent du site que l’internaute consulte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Un cookie persistant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4239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A66C190-EE15-4F9F-AB95-7B6E4A853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En quoi consiste la navigation privée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D02FB0-438E-4E53-AF0B-9993558ED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naviguer sur Internet sans pouvoir être pisté par des cookies tiers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naviguer de manière totalement anonyme sur Internet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naviguer sur le web sans que le navigateur ne conserve aucun historique de la navigation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À naviguer sur Internet sans être exposé aux virus informatiques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4692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76D53FAD-F9E7-489F-8457-856BB14E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Est-il nécessaire de mettre à jour son navigateur ?</a:t>
            </a:r>
            <a:b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56CA0A8-0F47-472F-84A3-82F3FD618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Oui cela permet de supprimer automatiquement tous les cookies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Oui c’est une précaution nécessaire pour se protéger contre certains risques numériques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Non car dans tous les cas le navigateur restent capable d’interpréter les codes HTML, CSS et Javascript</a:t>
            </a:r>
          </a:p>
          <a:p>
            <a:r>
              <a:rPr lang="fr-FR" b="0" i="0" dirty="0">
                <a:solidFill>
                  <a:srgbClr val="000000"/>
                </a:solidFill>
                <a:effectLst/>
                <a:latin typeface="Montserrat"/>
              </a:rPr>
              <a:t>Non c’est uniquement utile pour la consultation de certains sites proposant des fonctionnalités élaborées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832505"/>
      </p:ext>
    </p:extLst>
  </p:cSld>
  <p:clrMapOvr>
    <a:masterClrMapping/>
  </p:clrMapOvr>
</p:sld>
</file>

<file path=ppt/theme/theme1.xml><?xml version="1.0" encoding="utf-8"?>
<a:theme xmlns:a="http://schemas.openxmlformats.org/drawingml/2006/main" name="Cadre">
  <a:themeElements>
    <a:clrScheme name="Cadr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adr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ad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18</TotalTime>
  <Words>378</Words>
  <Application>Microsoft Office PowerPoint</Application>
  <PresentationFormat>Grand écran</PresentationFormat>
  <Paragraphs>52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Corbel</vt:lpstr>
      <vt:lpstr>Montserrat</vt:lpstr>
      <vt:lpstr>Wingdings</vt:lpstr>
      <vt:lpstr>Wingdings 2</vt:lpstr>
      <vt:lpstr>Cadre</vt:lpstr>
      <vt:lpstr>Evaluation</vt:lpstr>
      <vt:lpstr>Qu’est-ce qu’un cookie ? </vt:lpstr>
      <vt:lpstr>Qu’est-ce que la confidentialité ? </vt:lpstr>
      <vt:lpstr>À quoi sert JavaScript ? </vt:lpstr>
      <vt:lpstr>En quoi consiste la sécurité numérique ? </vt:lpstr>
      <vt:lpstr>Qu’est-ce qu’un rançongiciel ? </vt:lpstr>
      <vt:lpstr>Qu’est-ce que le hameçonnage ? </vt:lpstr>
      <vt:lpstr>Qu’est-ce qu’un réseau zombie ? </vt:lpstr>
      <vt:lpstr>Qu’est-ce qu’un cookie tiers ? </vt:lpstr>
      <vt:lpstr>En quoi consiste la navigation privée ? </vt:lpstr>
      <vt:lpstr>Est-il nécessaire de mettre à jour son navigateur 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</dc:title>
  <dc:creator>Mohamed Taib MOHTADI</dc:creator>
  <cp:lastModifiedBy>Mohamed Taib MOHTADI</cp:lastModifiedBy>
  <cp:revision>3</cp:revision>
  <dcterms:created xsi:type="dcterms:W3CDTF">2020-12-11T10:10:49Z</dcterms:created>
  <dcterms:modified xsi:type="dcterms:W3CDTF">2020-12-11T10:29:08Z</dcterms:modified>
</cp:coreProperties>
</file>